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1525" autoAdjust="0"/>
  </p:normalViewPr>
  <p:slideViewPr>
    <p:cSldViewPr snapToGrid="0">
      <p:cViewPr varScale="1">
        <p:scale>
          <a:sx n="101" d="100"/>
          <a:sy n="101" d="100"/>
        </p:scale>
        <p:origin x="1002"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4/12/2023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04/12/2023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04/12/2023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04/12/2023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577231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a:t>
            </a:r>
            <a:r>
              <a:rPr lang="pt-BR"/>
              <a:t>-&gt; Recordings </a:t>
            </a:r>
            <a:r>
              <a:rPr lang="pt-BR" dirty="0"/>
              <a:t>-&gt;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9044</TotalTime>
  <Words>9609</Words>
  <Application>Microsoft Office PowerPoint</Application>
  <PresentationFormat>Widescreen</PresentationFormat>
  <Paragraphs>673</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1967</cp:revision>
  <dcterms:created xsi:type="dcterms:W3CDTF">2020-01-20T13:50:05Z</dcterms:created>
  <dcterms:modified xsi:type="dcterms:W3CDTF">2023-12-04T13:10:56Z</dcterms:modified>
</cp:coreProperties>
</file>